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F103E-D41A-45C1-8BE4-5D0417698AD7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E00AF-3D82-43AB-BCF9-8B8AF432C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20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760" y="531223"/>
            <a:ext cx="7940040" cy="714103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1554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70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7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53086"/>
            <a:ext cx="12214113" cy="139235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1508512" y="6541077"/>
            <a:ext cx="609600" cy="246221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697AF148-55EA-4B81-AB80-8A26B156DF2E}" type="slidenum">
              <a:rPr lang="en-US" altLang="en-US" sz="1000" smtClean="0">
                <a:solidFill>
                  <a:srgbClr val="7F7F7F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000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2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hyperlink" Target="https://public.navsup.navy.mil/public/ops$workflow_pro_public.LOG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Assist Functionality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2AB08B-5798-A9D0-BBAF-4F43E42961F2}"/>
              </a:ext>
            </a:extLst>
          </p:cNvPr>
          <p:cNvSpPr txBox="1"/>
          <p:nvPr/>
        </p:nvSpPr>
        <p:spPr>
          <a:xfrm>
            <a:off x="963567" y="1465171"/>
            <a:ext cx="8087375" cy="497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 Assist Functionality:</a:t>
            </a:r>
          </a:p>
          <a:p>
            <a:pPr lvl="0" defTabSz="457200">
              <a:defRPr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lvl="0" defTabSz="457200">
              <a:defRPr/>
            </a:pP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visibility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Suppliers ability to see status of requests 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Query ranges include: duration, contractor, NIIN, and CLIN/SLIN 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Eliminates the black hole of email requests 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Enhances Communication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Historically stove-piped process between industry, IWST, CAV, Finance and KO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Identify, submit, and process contract modification requests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DCMA receives modification via EDA timely which allows for WAWF updates expeditiously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Reduce administrative timeline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Tailored reports for workload management </a:t>
            </a:r>
          </a:p>
          <a:p>
            <a:pPr marL="742950" lvl="1" indent="-285750" defTabSz="45720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can prioritize aging requests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Mod Assist Enhanced Functionality (New):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Increased Site visibility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Vendor representatives will be able to map to multiple sites (CAGE codes) they support.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Vendors will be able to see open requests from other vendor users (peers) within associated CAGE codes – This will ensure no duplication of effort if there is vendor personnel turnover. 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455595D-80B3-3577-3C61-8DB11373292C}"/>
              </a:ext>
            </a:extLst>
          </p:cNvPr>
          <p:cNvGrpSpPr>
            <a:grpSpLocks noChangeAspect="1"/>
          </p:cNvGrpSpPr>
          <p:nvPr/>
        </p:nvGrpSpPr>
        <p:grpSpPr>
          <a:xfrm>
            <a:off x="673469" y="2825437"/>
            <a:ext cx="469359" cy="469359"/>
            <a:chOff x="7324948" y="3200401"/>
            <a:chExt cx="457200" cy="457200"/>
          </a:xfrm>
        </p:grpSpPr>
        <p:sp>
          <p:nvSpPr>
            <p:cNvPr id="7" name="AutoShape 8">
              <a:extLst>
                <a:ext uri="{FF2B5EF4-FFF2-40B4-BE49-F238E27FC236}">
                  <a16:creationId xmlns:a16="http://schemas.microsoft.com/office/drawing/2014/main" id="{32827BFD-6B4D-0CE6-3818-5418270E68B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324948" y="3200401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3EEA855B-FC4F-A55A-FF1F-49C2F91F43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40534" y="3284106"/>
              <a:ext cx="436226" cy="291138"/>
            </a:xfrm>
            <a:custGeom>
              <a:avLst/>
              <a:gdLst>
                <a:gd name="T0" fmla="*/ 435 w 953"/>
                <a:gd name="T1" fmla="*/ 114 h 636"/>
                <a:gd name="T2" fmla="*/ 399 w 953"/>
                <a:gd name="T3" fmla="*/ 136 h 636"/>
                <a:gd name="T4" fmla="*/ 346 w 953"/>
                <a:gd name="T5" fmla="*/ 190 h 636"/>
                <a:gd name="T6" fmla="*/ 341 w 953"/>
                <a:gd name="T7" fmla="*/ 136 h 636"/>
                <a:gd name="T8" fmla="*/ 282 w 953"/>
                <a:gd name="T9" fmla="*/ 114 h 636"/>
                <a:gd name="T10" fmla="*/ 304 w 953"/>
                <a:gd name="T11" fmla="*/ 0 h 636"/>
                <a:gd name="T12" fmla="*/ 435 w 953"/>
                <a:gd name="T13" fmla="*/ 21 h 636"/>
                <a:gd name="T14" fmla="*/ 594 w 953"/>
                <a:gd name="T15" fmla="*/ 212 h 636"/>
                <a:gd name="T16" fmla="*/ 599 w 953"/>
                <a:gd name="T17" fmla="*/ 158 h 636"/>
                <a:gd name="T18" fmla="*/ 658 w 953"/>
                <a:gd name="T19" fmla="*/ 136 h 636"/>
                <a:gd name="T20" fmla="*/ 636 w 953"/>
                <a:gd name="T21" fmla="*/ 22 h 636"/>
                <a:gd name="T22" fmla="*/ 482 w 953"/>
                <a:gd name="T23" fmla="*/ 23 h 636"/>
                <a:gd name="T24" fmla="*/ 467 w 953"/>
                <a:gd name="T25" fmla="*/ 43 h 636"/>
                <a:gd name="T26" fmla="*/ 467 w 953"/>
                <a:gd name="T27" fmla="*/ 136 h 636"/>
                <a:gd name="T28" fmla="*/ 540 w 953"/>
                <a:gd name="T29" fmla="*/ 158 h 636"/>
                <a:gd name="T30" fmla="*/ 358 w 953"/>
                <a:gd name="T31" fmla="*/ 406 h 636"/>
                <a:gd name="T32" fmla="*/ 338 w 953"/>
                <a:gd name="T33" fmla="*/ 359 h 636"/>
                <a:gd name="T34" fmla="*/ 332 w 953"/>
                <a:gd name="T35" fmla="*/ 293 h 636"/>
                <a:gd name="T36" fmla="*/ 358 w 953"/>
                <a:gd name="T37" fmla="*/ 238 h 636"/>
                <a:gd name="T38" fmla="*/ 38 w 953"/>
                <a:gd name="T39" fmla="*/ 313 h 636"/>
                <a:gd name="T40" fmla="*/ 93 w 953"/>
                <a:gd name="T41" fmla="*/ 601 h 636"/>
                <a:gd name="T42" fmla="*/ 246 w 953"/>
                <a:gd name="T43" fmla="*/ 635 h 636"/>
                <a:gd name="T44" fmla="*/ 255 w 953"/>
                <a:gd name="T45" fmla="*/ 562 h 636"/>
                <a:gd name="T46" fmla="*/ 342 w 953"/>
                <a:gd name="T47" fmla="*/ 517 h 636"/>
                <a:gd name="T48" fmla="*/ 340 w 953"/>
                <a:gd name="T49" fmla="*/ 463 h 636"/>
                <a:gd name="T50" fmla="*/ 361 w 953"/>
                <a:gd name="T51" fmla="*/ 409 h 636"/>
                <a:gd name="T52" fmla="*/ 880 w 953"/>
                <a:gd name="T53" fmla="*/ 308 h 636"/>
                <a:gd name="T54" fmla="*/ 580 w 953"/>
                <a:gd name="T55" fmla="*/ 281 h 636"/>
                <a:gd name="T56" fmla="*/ 572 w 953"/>
                <a:gd name="T57" fmla="*/ 340 h 636"/>
                <a:gd name="T58" fmla="*/ 552 w 953"/>
                <a:gd name="T59" fmla="*/ 410 h 636"/>
                <a:gd name="T60" fmla="*/ 575 w 953"/>
                <a:gd name="T61" fmla="*/ 464 h 636"/>
                <a:gd name="T62" fmla="*/ 584 w 953"/>
                <a:gd name="T63" fmla="*/ 547 h 636"/>
                <a:gd name="T64" fmla="*/ 664 w 953"/>
                <a:gd name="T65" fmla="*/ 555 h 636"/>
                <a:gd name="T66" fmla="*/ 673 w 953"/>
                <a:gd name="T67" fmla="*/ 636 h 636"/>
                <a:gd name="T68" fmla="*/ 787 w 953"/>
                <a:gd name="T69" fmla="*/ 611 h 636"/>
                <a:gd name="T70" fmla="*/ 794 w 953"/>
                <a:gd name="T71" fmla="*/ 55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53" h="636">
                  <a:moveTo>
                    <a:pt x="435" y="21"/>
                  </a:moveTo>
                  <a:cubicBezTo>
                    <a:pt x="435" y="114"/>
                    <a:pt x="435" y="114"/>
                    <a:pt x="435" y="114"/>
                  </a:cubicBezTo>
                  <a:cubicBezTo>
                    <a:pt x="435" y="122"/>
                    <a:pt x="436" y="129"/>
                    <a:pt x="439" y="136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80" y="155"/>
                    <a:pt x="359" y="179"/>
                    <a:pt x="353" y="185"/>
                  </a:cubicBezTo>
                  <a:cubicBezTo>
                    <a:pt x="350" y="188"/>
                    <a:pt x="348" y="190"/>
                    <a:pt x="346" y="190"/>
                  </a:cubicBezTo>
                  <a:cubicBezTo>
                    <a:pt x="342" y="190"/>
                    <a:pt x="341" y="185"/>
                    <a:pt x="341" y="185"/>
                  </a:cubicBezTo>
                  <a:cubicBezTo>
                    <a:pt x="341" y="136"/>
                    <a:pt x="341" y="136"/>
                    <a:pt x="341" y="136"/>
                  </a:cubicBezTo>
                  <a:cubicBezTo>
                    <a:pt x="304" y="136"/>
                    <a:pt x="304" y="136"/>
                    <a:pt x="304" y="136"/>
                  </a:cubicBezTo>
                  <a:cubicBezTo>
                    <a:pt x="292" y="136"/>
                    <a:pt x="282" y="126"/>
                    <a:pt x="282" y="114"/>
                  </a:cubicBezTo>
                  <a:cubicBezTo>
                    <a:pt x="282" y="21"/>
                    <a:pt x="282" y="21"/>
                    <a:pt x="282" y="21"/>
                  </a:cubicBezTo>
                  <a:cubicBezTo>
                    <a:pt x="282" y="9"/>
                    <a:pt x="292" y="0"/>
                    <a:pt x="304" y="0"/>
                  </a:cubicBezTo>
                  <a:cubicBezTo>
                    <a:pt x="387" y="0"/>
                    <a:pt x="423" y="0"/>
                    <a:pt x="439" y="0"/>
                  </a:cubicBezTo>
                  <a:cubicBezTo>
                    <a:pt x="436" y="6"/>
                    <a:pt x="435" y="14"/>
                    <a:pt x="435" y="21"/>
                  </a:cubicBezTo>
                  <a:close/>
                  <a:moveTo>
                    <a:pt x="587" y="208"/>
                  </a:moveTo>
                  <a:cubicBezTo>
                    <a:pt x="590" y="211"/>
                    <a:pt x="592" y="212"/>
                    <a:pt x="594" y="212"/>
                  </a:cubicBezTo>
                  <a:cubicBezTo>
                    <a:pt x="598" y="212"/>
                    <a:pt x="599" y="208"/>
                    <a:pt x="599" y="208"/>
                  </a:cubicBezTo>
                  <a:cubicBezTo>
                    <a:pt x="599" y="158"/>
                    <a:pt x="599" y="158"/>
                    <a:pt x="599" y="158"/>
                  </a:cubicBezTo>
                  <a:cubicBezTo>
                    <a:pt x="636" y="158"/>
                    <a:pt x="636" y="158"/>
                    <a:pt x="636" y="158"/>
                  </a:cubicBezTo>
                  <a:cubicBezTo>
                    <a:pt x="648" y="158"/>
                    <a:pt x="658" y="148"/>
                    <a:pt x="658" y="136"/>
                  </a:cubicBezTo>
                  <a:cubicBezTo>
                    <a:pt x="658" y="43"/>
                    <a:pt x="658" y="43"/>
                    <a:pt x="658" y="43"/>
                  </a:cubicBezTo>
                  <a:cubicBezTo>
                    <a:pt x="658" y="31"/>
                    <a:pt x="648" y="22"/>
                    <a:pt x="636" y="22"/>
                  </a:cubicBezTo>
                  <a:cubicBezTo>
                    <a:pt x="488" y="22"/>
                    <a:pt x="488" y="22"/>
                    <a:pt x="488" y="22"/>
                  </a:cubicBezTo>
                  <a:cubicBezTo>
                    <a:pt x="486" y="22"/>
                    <a:pt x="484" y="22"/>
                    <a:pt x="482" y="23"/>
                  </a:cubicBezTo>
                  <a:cubicBezTo>
                    <a:pt x="481" y="23"/>
                    <a:pt x="480" y="23"/>
                    <a:pt x="479" y="24"/>
                  </a:cubicBezTo>
                  <a:cubicBezTo>
                    <a:pt x="472" y="27"/>
                    <a:pt x="467" y="34"/>
                    <a:pt x="467" y="43"/>
                  </a:cubicBezTo>
                  <a:cubicBezTo>
                    <a:pt x="467" y="116"/>
                    <a:pt x="467" y="132"/>
                    <a:pt x="467" y="136"/>
                  </a:cubicBezTo>
                  <a:cubicBezTo>
                    <a:pt x="467" y="136"/>
                    <a:pt x="467" y="136"/>
                    <a:pt x="467" y="136"/>
                  </a:cubicBezTo>
                  <a:cubicBezTo>
                    <a:pt x="467" y="148"/>
                    <a:pt x="476" y="158"/>
                    <a:pt x="488" y="158"/>
                  </a:cubicBezTo>
                  <a:cubicBezTo>
                    <a:pt x="540" y="158"/>
                    <a:pt x="540" y="158"/>
                    <a:pt x="540" y="158"/>
                  </a:cubicBezTo>
                  <a:cubicBezTo>
                    <a:pt x="559" y="177"/>
                    <a:pt x="580" y="201"/>
                    <a:pt x="587" y="208"/>
                  </a:cubicBezTo>
                  <a:close/>
                  <a:moveTo>
                    <a:pt x="358" y="406"/>
                  </a:moveTo>
                  <a:cubicBezTo>
                    <a:pt x="353" y="401"/>
                    <a:pt x="347" y="389"/>
                    <a:pt x="342" y="375"/>
                  </a:cubicBezTo>
                  <a:cubicBezTo>
                    <a:pt x="341" y="371"/>
                    <a:pt x="339" y="365"/>
                    <a:pt x="338" y="359"/>
                  </a:cubicBezTo>
                  <a:cubicBezTo>
                    <a:pt x="337" y="351"/>
                    <a:pt x="335" y="342"/>
                    <a:pt x="333" y="336"/>
                  </a:cubicBezTo>
                  <a:cubicBezTo>
                    <a:pt x="330" y="327"/>
                    <a:pt x="331" y="293"/>
                    <a:pt x="332" y="293"/>
                  </a:cubicBezTo>
                  <a:cubicBezTo>
                    <a:pt x="332" y="293"/>
                    <a:pt x="333" y="293"/>
                    <a:pt x="333" y="292"/>
                  </a:cubicBezTo>
                  <a:cubicBezTo>
                    <a:pt x="338" y="271"/>
                    <a:pt x="368" y="238"/>
                    <a:pt x="358" y="238"/>
                  </a:cubicBezTo>
                  <a:cubicBezTo>
                    <a:pt x="264" y="240"/>
                    <a:pt x="294" y="214"/>
                    <a:pt x="193" y="214"/>
                  </a:cubicBezTo>
                  <a:cubicBezTo>
                    <a:pt x="104" y="214"/>
                    <a:pt x="60" y="267"/>
                    <a:pt x="38" y="313"/>
                  </a:cubicBezTo>
                  <a:cubicBezTo>
                    <a:pt x="0" y="395"/>
                    <a:pt x="63" y="476"/>
                    <a:pt x="93" y="508"/>
                  </a:cubicBezTo>
                  <a:cubicBezTo>
                    <a:pt x="93" y="601"/>
                    <a:pt x="93" y="601"/>
                    <a:pt x="93" y="601"/>
                  </a:cubicBezTo>
                  <a:cubicBezTo>
                    <a:pt x="93" y="605"/>
                    <a:pt x="95" y="609"/>
                    <a:pt x="99" y="610"/>
                  </a:cubicBezTo>
                  <a:cubicBezTo>
                    <a:pt x="161" y="635"/>
                    <a:pt x="240" y="635"/>
                    <a:pt x="246" y="635"/>
                  </a:cubicBezTo>
                  <a:cubicBezTo>
                    <a:pt x="251" y="635"/>
                    <a:pt x="255" y="632"/>
                    <a:pt x="255" y="627"/>
                  </a:cubicBezTo>
                  <a:cubicBezTo>
                    <a:pt x="255" y="562"/>
                    <a:pt x="255" y="562"/>
                    <a:pt x="255" y="562"/>
                  </a:cubicBezTo>
                  <a:cubicBezTo>
                    <a:pt x="293" y="566"/>
                    <a:pt x="322" y="562"/>
                    <a:pt x="330" y="558"/>
                  </a:cubicBezTo>
                  <a:cubicBezTo>
                    <a:pt x="340" y="553"/>
                    <a:pt x="341" y="540"/>
                    <a:pt x="342" y="517"/>
                  </a:cubicBezTo>
                  <a:cubicBezTo>
                    <a:pt x="343" y="514"/>
                    <a:pt x="343" y="514"/>
                    <a:pt x="343" y="514"/>
                  </a:cubicBezTo>
                  <a:cubicBezTo>
                    <a:pt x="344" y="499"/>
                    <a:pt x="342" y="477"/>
                    <a:pt x="340" y="463"/>
                  </a:cubicBezTo>
                  <a:cubicBezTo>
                    <a:pt x="369" y="462"/>
                    <a:pt x="377" y="448"/>
                    <a:pt x="378" y="442"/>
                  </a:cubicBezTo>
                  <a:cubicBezTo>
                    <a:pt x="382" y="432"/>
                    <a:pt x="372" y="421"/>
                    <a:pt x="361" y="409"/>
                  </a:cubicBezTo>
                  <a:cubicBezTo>
                    <a:pt x="359" y="408"/>
                    <a:pt x="358" y="407"/>
                    <a:pt x="358" y="406"/>
                  </a:cubicBezTo>
                  <a:close/>
                  <a:moveTo>
                    <a:pt x="880" y="308"/>
                  </a:moveTo>
                  <a:cubicBezTo>
                    <a:pt x="858" y="262"/>
                    <a:pt x="805" y="214"/>
                    <a:pt x="717" y="214"/>
                  </a:cubicBezTo>
                  <a:cubicBezTo>
                    <a:pt x="617" y="214"/>
                    <a:pt x="575" y="260"/>
                    <a:pt x="580" y="281"/>
                  </a:cubicBezTo>
                  <a:cubicBezTo>
                    <a:pt x="582" y="285"/>
                    <a:pt x="584" y="288"/>
                    <a:pt x="587" y="292"/>
                  </a:cubicBezTo>
                  <a:cubicBezTo>
                    <a:pt x="582" y="298"/>
                    <a:pt x="570" y="314"/>
                    <a:pt x="572" y="340"/>
                  </a:cubicBezTo>
                  <a:cubicBezTo>
                    <a:pt x="573" y="354"/>
                    <a:pt x="571" y="376"/>
                    <a:pt x="570" y="381"/>
                  </a:cubicBezTo>
                  <a:cubicBezTo>
                    <a:pt x="566" y="390"/>
                    <a:pt x="560" y="402"/>
                    <a:pt x="552" y="410"/>
                  </a:cubicBezTo>
                  <a:cubicBezTo>
                    <a:pt x="544" y="418"/>
                    <a:pt x="531" y="434"/>
                    <a:pt x="536" y="445"/>
                  </a:cubicBezTo>
                  <a:cubicBezTo>
                    <a:pt x="539" y="452"/>
                    <a:pt x="551" y="464"/>
                    <a:pt x="575" y="464"/>
                  </a:cubicBezTo>
                  <a:cubicBezTo>
                    <a:pt x="574" y="472"/>
                    <a:pt x="574" y="482"/>
                    <a:pt x="574" y="493"/>
                  </a:cubicBezTo>
                  <a:cubicBezTo>
                    <a:pt x="574" y="532"/>
                    <a:pt x="579" y="542"/>
                    <a:pt x="584" y="547"/>
                  </a:cubicBezTo>
                  <a:cubicBezTo>
                    <a:pt x="588" y="552"/>
                    <a:pt x="598" y="557"/>
                    <a:pt x="635" y="557"/>
                  </a:cubicBezTo>
                  <a:cubicBezTo>
                    <a:pt x="642" y="557"/>
                    <a:pt x="654" y="556"/>
                    <a:pt x="664" y="555"/>
                  </a:cubicBezTo>
                  <a:cubicBezTo>
                    <a:pt x="664" y="627"/>
                    <a:pt x="664" y="627"/>
                    <a:pt x="664" y="627"/>
                  </a:cubicBezTo>
                  <a:cubicBezTo>
                    <a:pt x="664" y="632"/>
                    <a:pt x="668" y="636"/>
                    <a:pt x="673" y="636"/>
                  </a:cubicBezTo>
                  <a:cubicBezTo>
                    <a:pt x="674" y="636"/>
                    <a:pt x="677" y="636"/>
                    <a:pt x="683" y="636"/>
                  </a:cubicBezTo>
                  <a:cubicBezTo>
                    <a:pt x="703" y="636"/>
                    <a:pt x="749" y="634"/>
                    <a:pt x="787" y="611"/>
                  </a:cubicBezTo>
                  <a:cubicBezTo>
                    <a:pt x="790" y="609"/>
                    <a:pt x="791" y="606"/>
                    <a:pt x="792" y="603"/>
                  </a:cubicBezTo>
                  <a:cubicBezTo>
                    <a:pt x="794" y="556"/>
                    <a:pt x="794" y="556"/>
                    <a:pt x="794" y="556"/>
                  </a:cubicBezTo>
                  <a:cubicBezTo>
                    <a:pt x="856" y="532"/>
                    <a:pt x="953" y="460"/>
                    <a:pt x="880" y="308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89421F3B-9068-687F-AC4F-E56949A86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508" y="1860361"/>
            <a:ext cx="503845" cy="50384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53F85562-D936-A621-242B-1B9FE7F6399F}"/>
              </a:ext>
            </a:extLst>
          </p:cNvPr>
          <p:cNvGrpSpPr>
            <a:grpSpLocks noChangeAspect="1"/>
          </p:cNvGrpSpPr>
          <p:nvPr/>
        </p:nvGrpSpPr>
        <p:grpSpPr>
          <a:xfrm>
            <a:off x="722298" y="3886031"/>
            <a:ext cx="371703" cy="371344"/>
            <a:chOff x="5273675" y="2606675"/>
            <a:chExt cx="1646238" cy="1644650"/>
          </a:xfrm>
        </p:grpSpPr>
        <p:sp>
          <p:nvSpPr>
            <p:cNvPr id="11" name="AutoShape 3">
              <a:extLst>
                <a:ext uri="{FF2B5EF4-FFF2-40B4-BE49-F238E27FC236}">
                  <a16:creationId xmlns:a16="http://schemas.microsoft.com/office/drawing/2014/main" id="{C3333450-526F-4251-3F07-101914E3821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675" y="2606675"/>
              <a:ext cx="1646238" cy="1644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/>
                <a:ea typeface="+mn-ea"/>
                <a:cs typeface="Times New Roman" pitchFamily="18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491877B5-BD00-2A05-02C3-6ECCBD47371C}"/>
                </a:ext>
              </a:extLst>
            </p:cNvPr>
            <p:cNvGrpSpPr/>
            <p:nvPr/>
          </p:nvGrpSpPr>
          <p:grpSpPr>
            <a:xfrm>
              <a:off x="5565774" y="2776538"/>
              <a:ext cx="1062038" cy="1322388"/>
              <a:chOff x="5565774" y="2776538"/>
              <a:chExt cx="1062038" cy="1322388"/>
            </a:xfrm>
          </p:grpSpPr>
          <p:sp>
            <p:nvSpPr>
              <p:cNvPr id="13" name="Freeform 25">
                <a:extLst>
                  <a:ext uri="{FF2B5EF4-FFF2-40B4-BE49-F238E27FC236}">
                    <a16:creationId xmlns:a16="http://schemas.microsoft.com/office/drawing/2014/main" id="{5AD5594E-A1B7-09C3-3F7D-8D8C638442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5774" y="2776538"/>
                <a:ext cx="1062038" cy="1322388"/>
              </a:xfrm>
              <a:custGeom>
                <a:avLst/>
                <a:gdLst>
                  <a:gd name="connsiteX0" fmla="*/ 531020 w 1062038"/>
                  <a:gd name="connsiteY0" fmla="*/ 290512 h 1322388"/>
                  <a:gd name="connsiteX1" fmla="*/ 30163 w 1062038"/>
                  <a:gd name="connsiteY1" fmla="*/ 790575 h 1322388"/>
                  <a:gd name="connsiteX2" fmla="*/ 531020 w 1062038"/>
                  <a:gd name="connsiteY2" fmla="*/ 1290638 h 1322388"/>
                  <a:gd name="connsiteX3" fmla="*/ 1031877 w 1062038"/>
                  <a:gd name="connsiteY3" fmla="*/ 790575 h 1322388"/>
                  <a:gd name="connsiteX4" fmla="*/ 531020 w 1062038"/>
                  <a:gd name="connsiteY4" fmla="*/ 290512 h 1322388"/>
                  <a:gd name="connsiteX5" fmla="*/ 531019 w 1062038"/>
                  <a:gd name="connsiteY5" fmla="*/ 260350 h 1322388"/>
                  <a:gd name="connsiteX6" fmla="*/ 1062038 w 1062038"/>
                  <a:gd name="connsiteY6" fmla="*/ 791369 h 1322388"/>
                  <a:gd name="connsiteX7" fmla="*/ 531019 w 1062038"/>
                  <a:gd name="connsiteY7" fmla="*/ 1322388 h 1322388"/>
                  <a:gd name="connsiteX8" fmla="*/ 0 w 1062038"/>
                  <a:gd name="connsiteY8" fmla="*/ 791369 h 1322388"/>
                  <a:gd name="connsiteX9" fmla="*/ 531019 w 1062038"/>
                  <a:gd name="connsiteY9" fmla="*/ 260350 h 1322388"/>
                  <a:gd name="connsiteX10" fmla="*/ 931683 w 1062038"/>
                  <a:gd name="connsiteY10" fmla="*/ 238511 h 1322388"/>
                  <a:gd name="connsiteX11" fmla="*/ 943095 w 1062038"/>
                  <a:gd name="connsiteY11" fmla="*/ 242997 h 1322388"/>
                  <a:gd name="connsiteX12" fmla="*/ 1044455 w 1062038"/>
                  <a:gd name="connsiteY12" fmla="*/ 335583 h 1322388"/>
                  <a:gd name="connsiteX13" fmla="*/ 1045174 w 1062038"/>
                  <a:gd name="connsiteY13" fmla="*/ 357832 h 1322388"/>
                  <a:gd name="connsiteX14" fmla="*/ 984789 w 1062038"/>
                  <a:gd name="connsiteY14" fmla="*/ 423862 h 1322388"/>
                  <a:gd name="connsiteX15" fmla="*/ 860425 w 1062038"/>
                  <a:gd name="connsiteY15" fmla="*/ 309027 h 1322388"/>
                  <a:gd name="connsiteX16" fmla="*/ 920810 w 1062038"/>
                  <a:gd name="connsiteY16" fmla="*/ 243714 h 1322388"/>
                  <a:gd name="connsiteX17" fmla="*/ 931683 w 1062038"/>
                  <a:gd name="connsiteY17" fmla="*/ 238511 h 1322388"/>
                  <a:gd name="connsiteX18" fmla="*/ 129462 w 1062038"/>
                  <a:gd name="connsiteY18" fmla="*/ 236909 h 1322388"/>
                  <a:gd name="connsiteX19" fmla="*/ 140253 w 1062038"/>
                  <a:gd name="connsiteY19" fmla="*/ 242073 h 1322388"/>
                  <a:gd name="connsiteX20" fmla="*/ 201613 w 1062038"/>
                  <a:gd name="connsiteY20" fmla="*/ 309025 h 1322388"/>
                  <a:gd name="connsiteX21" fmla="*/ 78180 w 1062038"/>
                  <a:gd name="connsiteY21" fmla="*/ 422275 h 1322388"/>
                  <a:gd name="connsiteX22" fmla="*/ 16821 w 1062038"/>
                  <a:gd name="connsiteY22" fmla="*/ 355322 h 1322388"/>
                  <a:gd name="connsiteX23" fmla="*/ 17534 w 1062038"/>
                  <a:gd name="connsiteY23" fmla="*/ 333242 h 1322388"/>
                  <a:gd name="connsiteX24" fmla="*/ 118135 w 1062038"/>
                  <a:gd name="connsiteY24" fmla="*/ 241360 h 1322388"/>
                  <a:gd name="connsiteX25" fmla="*/ 129462 w 1062038"/>
                  <a:gd name="connsiteY25" fmla="*/ 236909 h 1322388"/>
                  <a:gd name="connsiteX26" fmla="*/ 380807 w 1062038"/>
                  <a:gd name="connsiteY26" fmla="*/ 0 h 1322388"/>
                  <a:gd name="connsiteX27" fmla="*/ 678056 w 1062038"/>
                  <a:gd name="connsiteY27" fmla="*/ 0 h 1322388"/>
                  <a:gd name="connsiteX28" fmla="*/ 693738 w 1062038"/>
                  <a:gd name="connsiteY28" fmla="*/ 15746 h 1322388"/>
                  <a:gd name="connsiteX29" fmla="*/ 693738 w 1062038"/>
                  <a:gd name="connsiteY29" fmla="*/ 163185 h 1322388"/>
                  <a:gd name="connsiteX30" fmla="*/ 588953 w 1062038"/>
                  <a:gd name="connsiteY30" fmla="*/ 163185 h 1322388"/>
                  <a:gd name="connsiteX31" fmla="*/ 588953 w 1062038"/>
                  <a:gd name="connsiteY31" fmla="*/ 210422 h 1322388"/>
                  <a:gd name="connsiteX32" fmla="*/ 531214 w 1062038"/>
                  <a:gd name="connsiteY32" fmla="*/ 207560 h 1322388"/>
                  <a:gd name="connsiteX33" fmla="*/ 469198 w 1062038"/>
                  <a:gd name="connsiteY33" fmla="*/ 211138 h 1322388"/>
                  <a:gd name="connsiteX34" fmla="*/ 469198 w 1062038"/>
                  <a:gd name="connsiteY34" fmla="*/ 163185 h 1322388"/>
                  <a:gd name="connsiteX35" fmla="*/ 365125 w 1062038"/>
                  <a:gd name="connsiteY35" fmla="*/ 163185 h 1322388"/>
                  <a:gd name="connsiteX36" fmla="*/ 365125 w 1062038"/>
                  <a:gd name="connsiteY36" fmla="*/ 15746 h 1322388"/>
                  <a:gd name="connsiteX37" fmla="*/ 380807 w 1062038"/>
                  <a:gd name="connsiteY37" fmla="*/ 0 h 1322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1062038" h="1322388">
                    <a:moveTo>
                      <a:pt x="531020" y="290512"/>
                    </a:moveTo>
                    <a:cubicBezTo>
                      <a:pt x="254404" y="290512"/>
                      <a:pt x="30163" y="514398"/>
                      <a:pt x="30163" y="790575"/>
                    </a:cubicBezTo>
                    <a:cubicBezTo>
                      <a:pt x="30163" y="1066752"/>
                      <a:pt x="254404" y="1290638"/>
                      <a:pt x="531020" y="1290638"/>
                    </a:cubicBezTo>
                    <a:cubicBezTo>
                      <a:pt x="807636" y="1290638"/>
                      <a:pt x="1031877" y="1066752"/>
                      <a:pt x="1031877" y="790575"/>
                    </a:cubicBezTo>
                    <a:cubicBezTo>
                      <a:pt x="1031877" y="514398"/>
                      <a:pt x="807636" y="290512"/>
                      <a:pt x="531020" y="290512"/>
                    </a:cubicBezTo>
                    <a:close/>
                    <a:moveTo>
                      <a:pt x="531019" y="260350"/>
                    </a:moveTo>
                    <a:cubicBezTo>
                      <a:pt x="824293" y="260350"/>
                      <a:pt x="1062038" y="498095"/>
                      <a:pt x="1062038" y="791369"/>
                    </a:cubicBezTo>
                    <a:cubicBezTo>
                      <a:pt x="1062038" y="1084643"/>
                      <a:pt x="824293" y="1322388"/>
                      <a:pt x="531019" y="1322388"/>
                    </a:cubicBezTo>
                    <a:cubicBezTo>
                      <a:pt x="237745" y="1322388"/>
                      <a:pt x="0" y="1084643"/>
                      <a:pt x="0" y="791369"/>
                    </a:cubicBezTo>
                    <a:cubicBezTo>
                      <a:pt x="0" y="498095"/>
                      <a:pt x="237745" y="260350"/>
                      <a:pt x="531019" y="260350"/>
                    </a:cubicBezTo>
                    <a:close/>
                    <a:moveTo>
                      <a:pt x="931683" y="238511"/>
                    </a:moveTo>
                    <a:cubicBezTo>
                      <a:pt x="935727" y="238331"/>
                      <a:pt x="939860" y="239767"/>
                      <a:pt x="943095" y="242997"/>
                    </a:cubicBezTo>
                    <a:cubicBezTo>
                      <a:pt x="943095" y="242997"/>
                      <a:pt x="943095" y="242997"/>
                      <a:pt x="1044455" y="335583"/>
                    </a:cubicBezTo>
                    <a:cubicBezTo>
                      <a:pt x="1050925" y="341324"/>
                      <a:pt x="1050925" y="351372"/>
                      <a:pt x="1045174" y="357832"/>
                    </a:cubicBezTo>
                    <a:cubicBezTo>
                      <a:pt x="1045174" y="357832"/>
                      <a:pt x="1045174" y="357832"/>
                      <a:pt x="984789" y="423862"/>
                    </a:cubicBezTo>
                    <a:cubicBezTo>
                      <a:pt x="948846" y="380081"/>
                      <a:pt x="907152" y="341324"/>
                      <a:pt x="860425" y="309027"/>
                    </a:cubicBezTo>
                    <a:cubicBezTo>
                      <a:pt x="860425" y="309027"/>
                      <a:pt x="860425" y="309027"/>
                      <a:pt x="920810" y="243714"/>
                    </a:cubicBezTo>
                    <a:cubicBezTo>
                      <a:pt x="923686" y="240485"/>
                      <a:pt x="927640" y="238690"/>
                      <a:pt x="931683" y="238511"/>
                    </a:cubicBezTo>
                    <a:close/>
                    <a:moveTo>
                      <a:pt x="129462" y="236909"/>
                    </a:moveTo>
                    <a:cubicBezTo>
                      <a:pt x="133475" y="237087"/>
                      <a:pt x="137399" y="238867"/>
                      <a:pt x="140253" y="242073"/>
                    </a:cubicBezTo>
                    <a:cubicBezTo>
                      <a:pt x="140253" y="242073"/>
                      <a:pt x="140253" y="242073"/>
                      <a:pt x="201613" y="309025"/>
                    </a:cubicBezTo>
                    <a:cubicBezTo>
                      <a:pt x="155236" y="340365"/>
                      <a:pt x="113854" y="378827"/>
                      <a:pt x="78180" y="422275"/>
                    </a:cubicBezTo>
                    <a:lnTo>
                      <a:pt x="16821" y="355322"/>
                    </a:lnTo>
                    <a:cubicBezTo>
                      <a:pt x="11113" y="348912"/>
                      <a:pt x="11113" y="338940"/>
                      <a:pt x="17534" y="333242"/>
                    </a:cubicBezTo>
                    <a:cubicBezTo>
                      <a:pt x="17534" y="333242"/>
                      <a:pt x="17534" y="333242"/>
                      <a:pt x="118135" y="241360"/>
                    </a:cubicBezTo>
                    <a:cubicBezTo>
                      <a:pt x="121346" y="238155"/>
                      <a:pt x="125449" y="236731"/>
                      <a:pt x="129462" y="236909"/>
                    </a:cubicBezTo>
                    <a:close/>
                    <a:moveTo>
                      <a:pt x="380807" y="0"/>
                    </a:moveTo>
                    <a:cubicBezTo>
                      <a:pt x="380807" y="0"/>
                      <a:pt x="380807" y="0"/>
                      <a:pt x="678056" y="0"/>
                    </a:cubicBezTo>
                    <a:cubicBezTo>
                      <a:pt x="686610" y="0"/>
                      <a:pt x="693738" y="7157"/>
                      <a:pt x="693738" y="15746"/>
                    </a:cubicBezTo>
                    <a:cubicBezTo>
                      <a:pt x="693738" y="15746"/>
                      <a:pt x="693738" y="15746"/>
                      <a:pt x="693738" y="163185"/>
                    </a:cubicBezTo>
                    <a:cubicBezTo>
                      <a:pt x="693738" y="163185"/>
                      <a:pt x="693738" y="163185"/>
                      <a:pt x="588953" y="163185"/>
                    </a:cubicBezTo>
                    <a:cubicBezTo>
                      <a:pt x="588953" y="163185"/>
                      <a:pt x="588953" y="163185"/>
                      <a:pt x="588953" y="210422"/>
                    </a:cubicBezTo>
                    <a:cubicBezTo>
                      <a:pt x="570419" y="208275"/>
                      <a:pt x="551173" y="207560"/>
                      <a:pt x="531214" y="207560"/>
                    </a:cubicBezTo>
                    <a:cubicBezTo>
                      <a:pt x="510542" y="207560"/>
                      <a:pt x="489870" y="208991"/>
                      <a:pt x="469198" y="211138"/>
                    </a:cubicBezTo>
                    <a:lnTo>
                      <a:pt x="469198" y="163185"/>
                    </a:lnTo>
                    <a:cubicBezTo>
                      <a:pt x="469198" y="163185"/>
                      <a:pt x="469198" y="163185"/>
                      <a:pt x="365125" y="163185"/>
                    </a:cubicBezTo>
                    <a:cubicBezTo>
                      <a:pt x="365125" y="163185"/>
                      <a:pt x="365125" y="163185"/>
                      <a:pt x="365125" y="15746"/>
                    </a:cubicBezTo>
                    <a:cubicBezTo>
                      <a:pt x="365125" y="7157"/>
                      <a:pt x="372254" y="0"/>
                      <a:pt x="380807" y="0"/>
                    </a:cubicBezTo>
                    <a:close/>
                  </a:path>
                </a:pathLst>
              </a:custGeom>
              <a:solidFill>
                <a:srgbClr val="000B2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4" name="Freeform 26">
                <a:extLst>
                  <a:ext uri="{FF2B5EF4-FFF2-40B4-BE49-F238E27FC236}">
                    <a16:creationId xmlns:a16="http://schemas.microsoft.com/office/drawing/2014/main" id="{E94CEBBA-5BB1-0BD0-14A8-F5D8FABCE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9275" y="3100388"/>
                <a:ext cx="935038" cy="935038"/>
              </a:xfrm>
              <a:custGeom>
                <a:avLst/>
                <a:gdLst>
                  <a:gd name="connsiteX0" fmla="*/ 254333 w 935038"/>
                  <a:gd name="connsiteY0" fmla="*/ 804700 h 935038"/>
                  <a:gd name="connsiteX1" fmla="*/ 238852 w 935038"/>
                  <a:gd name="connsiteY1" fmla="*/ 817085 h 935038"/>
                  <a:gd name="connsiteX2" fmla="*/ 248052 w 935038"/>
                  <a:gd name="connsiteY2" fmla="*/ 851761 h 935038"/>
                  <a:gd name="connsiteX3" fmla="*/ 282729 w 935038"/>
                  <a:gd name="connsiteY3" fmla="*/ 842561 h 935038"/>
                  <a:gd name="connsiteX4" fmla="*/ 273529 w 935038"/>
                  <a:gd name="connsiteY4" fmla="*/ 807177 h 935038"/>
                  <a:gd name="connsiteX5" fmla="*/ 254333 w 935038"/>
                  <a:gd name="connsiteY5" fmla="*/ 804700 h 935038"/>
                  <a:gd name="connsiteX6" fmla="*/ 684858 w 935038"/>
                  <a:gd name="connsiteY6" fmla="*/ 803112 h 935038"/>
                  <a:gd name="connsiteX7" fmla="*/ 665144 w 935038"/>
                  <a:gd name="connsiteY7" fmla="*/ 805589 h 935038"/>
                  <a:gd name="connsiteX8" fmla="*/ 654968 w 935038"/>
                  <a:gd name="connsiteY8" fmla="*/ 840973 h 935038"/>
                  <a:gd name="connsiteX9" fmla="*/ 691309 w 935038"/>
                  <a:gd name="connsiteY9" fmla="*/ 850173 h 935038"/>
                  <a:gd name="connsiteX10" fmla="*/ 700757 w 935038"/>
                  <a:gd name="connsiteY10" fmla="*/ 815497 h 935038"/>
                  <a:gd name="connsiteX11" fmla="*/ 684858 w 935038"/>
                  <a:gd name="connsiteY11" fmla="*/ 803112 h 935038"/>
                  <a:gd name="connsiteX12" fmla="*/ 113615 w 935038"/>
                  <a:gd name="connsiteY12" fmla="*/ 652212 h 935038"/>
                  <a:gd name="connsiteX13" fmla="*/ 94065 w 935038"/>
                  <a:gd name="connsiteY13" fmla="*/ 654777 h 935038"/>
                  <a:gd name="connsiteX14" fmla="*/ 84865 w 935038"/>
                  <a:gd name="connsiteY14" fmla="*/ 690161 h 935038"/>
                  <a:gd name="connsiteX15" fmla="*/ 119542 w 935038"/>
                  <a:gd name="connsiteY15" fmla="*/ 699361 h 935038"/>
                  <a:gd name="connsiteX16" fmla="*/ 129449 w 935038"/>
                  <a:gd name="connsiteY16" fmla="*/ 663977 h 935038"/>
                  <a:gd name="connsiteX17" fmla="*/ 113615 w 935038"/>
                  <a:gd name="connsiteY17" fmla="*/ 652212 h 935038"/>
                  <a:gd name="connsiteX18" fmla="*/ 824246 w 935038"/>
                  <a:gd name="connsiteY18" fmla="*/ 649249 h 935038"/>
                  <a:gd name="connsiteX19" fmla="*/ 808765 w 935038"/>
                  <a:gd name="connsiteY19" fmla="*/ 661968 h 935038"/>
                  <a:gd name="connsiteX20" fmla="*/ 817965 w 935038"/>
                  <a:gd name="connsiteY20" fmla="*/ 697582 h 935038"/>
                  <a:gd name="connsiteX21" fmla="*/ 853349 w 935038"/>
                  <a:gd name="connsiteY21" fmla="*/ 688134 h 935038"/>
                  <a:gd name="connsiteX22" fmla="*/ 843442 w 935038"/>
                  <a:gd name="connsiteY22" fmla="*/ 651793 h 935038"/>
                  <a:gd name="connsiteX23" fmla="*/ 824246 w 935038"/>
                  <a:gd name="connsiteY23" fmla="*/ 649249 h 935038"/>
                  <a:gd name="connsiteX24" fmla="*/ 710440 w 935038"/>
                  <a:gd name="connsiteY24" fmla="*/ 257904 h 935038"/>
                  <a:gd name="connsiteX25" fmla="*/ 698455 w 935038"/>
                  <a:gd name="connsiteY25" fmla="*/ 261291 h 935038"/>
                  <a:gd name="connsiteX26" fmla="*/ 492382 w 935038"/>
                  <a:gd name="connsiteY26" fmla="*/ 416019 h 935038"/>
                  <a:gd name="connsiteX27" fmla="*/ 479503 w 935038"/>
                  <a:gd name="connsiteY27" fmla="*/ 425289 h 935038"/>
                  <a:gd name="connsiteX28" fmla="*/ 468770 w 935038"/>
                  <a:gd name="connsiteY28" fmla="*/ 423862 h 935038"/>
                  <a:gd name="connsiteX29" fmla="*/ 453028 w 935038"/>
                  <a:gd name="connsiteY29" fmla="*/ 426715 h 935038"/>
                  <a:gd name="connsiteX30" fmla="*/ 443011 w 935038"/>
                  <a:gd name="connsiteY30" fmla="*/ 421010 h 935038"/>
                  <a:gd name="connsiteX31" fmla="*/ 311353 w 935038"/>
                  <a:gd name="connsiteY31" fmla="*/ 348994 h 935038"/>
                  <a:gd name="connsiteX32" fmla="*/ 288456 w 935038"/>
                  <a:gd name="connsiteY32" fmla="*/ 353985 h 935038"/>
                  <a:gd name="connsiteX33" fmla="*/ 294181 w 935038"/>
                  <a:gd name="connsiteY33" fmla="*/ 376802 h 935038"/>
                  <a:gd name="connsiteX34" fmla="*/ 426554 w 935038"/>
                  <a:gd name="connsiteY34" fmla="*/ 467357 h 935038"/>
                  <a:gd name="connsiteX35" fmla="*/ 468770 w 935038"/>
                  <a:gd name="connsiteY35" fmla="*/ 508000 h 935038"/>
                  <a:gd name="connsiteX36" fmla="*/ 510986 w 935038"/>
                  <a:gd name="connsiteY36" fmla="*/ 465931 h 935038"/>
                  <a:gd name="connsiteX37" fmla="*/ 510271 w 935038"/>
                  <a:gd name="connsiteY37" fmla="*/ 464505 h 935038"/>
                  <a:gd name="connsiteX38" fmla="*/ 719205 w 935038"/>
                  <a:gd name="connsiteY38" fmla="*/ 286960 h 935038"/>
                  <a:gd name="connsiteX39" fmla="*/ 721352 w 935038"/>
                  <a:gd name="connsiteY39" fmla="*/ 264143 h 935038"/>
                  <a:gd name="connsiteX40" fmla="*/ 710440 w 935038"/>
                  <a:gd name="connsiteY40" fmla="*/ 257904 h 935038"/>
                  <a:gd name="connsiteX41" fmla="*/ 98758 w 935038"/>
                  <a:gd name="connsiteY41" fmla="*/ 234699 h 935038"/>
                  <a:gd name="connsiteX42" fmla="*/ 83277 w 935038"/>
                  <a:gd name="connsiteY42" fmla="*/ 246464 h 935038"/>
                  <a:gd name="connsiteX43" fmla="*/ 92477 w 935038"/>
                  <a:gd name="connsiteY43" fmla="*/ 281848 h 935038"/>
                  <a:gd name="connsiteX44" fmla="*/ 127861 w 935038"/>
                  <a:gd name="connsiteY44" fmla="*/ 272648 h 935038"/>
                  <a:gd name="connsiteX45" fmla="*/ 117954 w 935038"/>
                  <a:gd name="connsiteY45" fmla="*/ 237264 h 935038"/>
                  <a:gd name="connsiteX46" fmla="*/ 98758 w 935038"/>
                  <a:gd name="connsiteY46" fmla="*/ 234699 h 935038"/>
                  <a:gd name="connsiteX47" fmla="*/ 835927 w 935038"/>
                  <a:gd name="connsiteY47" fmla="*/ 233043 h 935038"/>
                  <a:gd name="connsiteX48" fmla="*/ 816377 w 935038"/>
                  <a:gd name="connsiteY48" fmla="*/ 235570 h 935038"/>
                  <a:gd name="connsiteX49" fmla="*/ 807177 w 935038"/>
                  <a:gd name="connsiteY49" fmla="*/ 269720 h 935038"/>
                  <a:gd name="connsiteX50" fmla="*/ 841854 w 935038"/>
                  <a:gd name="connsiteY50" fmla="*/ 278781 h 935038"/>
                  <a:gd name="connsiteX51" fmla="*/ 851761 w 935038"/>
                  <a:gd name="connsiteY51" fmla="*/ 244630 h 935038"/>
                  <a:gd name="connsiteX52" fmla="*/ 835927 w 935038"/>
                  <a:gd name="connsiteY52" fmla="*/ 233043 h 935038"/>
                  <a:gd name="connsiteX53" fmla="*/ 264692 w 935038"/>
                  <a:gd name="connsiteY53" fmla="*/ 80924 h 935038"/>
                  <a:gd name="connsiteX54" fmla="*/ 244877 w 935038"/>
                  <a:gd name="connsiteY54" fmla="*/ 83468 h 935038"/>
                  <a:gd name="connsiteX55" fmla="*/ 235677 w 935038"/>
                  <a:gd name="connsiteY55" fmla="*/ 119809 h 935038"/>
                  <a:gd name="connsiteX56" fmla="*/ 271061 w 935038"/>
                  <a:gd name="connsiteY56" fmla="*/ 129257 h 935038"/>
                  <a:gd name="connsiteX57" fmla="*/ 280261 w 935038"/>
                  <a:gd name="connsiteY57" fmla="*/ 93643 h 935038"/>
                  <a:gd name="connsiteX58" fmla="*/ 264692 w 935038"/>
                  <a:gd name="connsiteY58" fmla="*/ 80924 h 935038"/>
                  <a:gd name="connsiteX59" fmla="*/ 668759 w 935038"/>
                  <a:gd name="connsiteY59" fmla="*/ 79336 h 935038"/>
                  <a:gd name="connsiteX60" fmla="*/ 653190 w 935038"/>
                  <a:gd name="connsiteY60" fmla="*/ 92055 h 935038"/>
                  <a:gd name="connsiteX61" fmla="*/ 662390 w 935038"/>
                  <a:gd name="connsiteY61" fmla="*/ 127669 h 935038"/>
                  <a:gd name="connsiteX62" fmla="*/ 697774 w 935038"/>
                  <a:gd name="connsiteY62" fmla="*/ 118221 h 935038"/>
                  <a:gd name="connsiteX63" fmla="*/ 688574 w 935038"/>
                  <a:gd name="connsiteY63" fmla="*/ 81880 h 935038"/>
                  <a:gd name="connsiteX64" fmla="*/ 668759 w 935038"/>
                  <a:gd name="connsiteY64" fmla="*/ 79336 h 935038"/>
                  <a:gd name="connsiteX65" fmla="*/ 440018 w 935038"/>
                  <a:gd name="connsiteY65" fmla="*/ 0 h 935038"/>
                  <a:gd name="connsiteX66" fmla="*/ 440018 w 935038"/>
                  <a:gd name="connsiteY66" fmla="*/ 49288 h 935038"/>
                  <a:gd name="connsiteX67" fmla="*/ 466448 w 935038"/>
                  <a:gd name="connsiteY67" fmla="*/ 75717 h 935038"/>
                  <a:gd name="connsiteX68" fmla="*/ 492163 w 935038"/>
                  <a:gd name="connsiteY68" fmla="*/ 49288 h 935038"/>
                  <a:gd name="connsiteX69" fmla="*/ 492163 w 935038"/>
                  <a:gd name="connsiteY69" fmla="*/ 0 h 935038"/>
                  <a:gd name="connsiteX70" fmla="*/ 935038 w 935038"/>
                  <a:gd name="connsiteY70" fmla="*/ 440018 h 935038"/>
                  <a:gd name="connsiteX71" fmla="*/ 885751 w 935038"/>
                  <a:gd name="connsiteY71" fmla="*/ 440018 h 935038"/>
                  <a:gd name="connsiteX72" fmla="*/ 859321 w 935038"/>
                  <a:gd name="connsiteY72" fmla="*/ 465733 h 935038"/>
                  <a:gd name="connsiteX73" fmla="*/ 885751 w 935038"/>
                  <a:gd name="connsiteY73" fmla="*/ 491449 h 935038"/>
                  <a:gd name="connsiteX74" fmla="*/ 935038 w 935038"/>
                  <a:gd name="connsiteY74" fmla="*/ 491449 h 935038"/>
                  <a:gd name="connsiteX75" fmla="*/ 495020 w 935038"/>
                  <a:gd name="connsiteY75" fmla="*/ 934324 h 935038"/>
                  <a:gd name="connsiteX76" fmla="*/ 495020 w 935038"/>
                  <a:gd name="connsiteY76" fmla="*/ 885036 h 935038"/>
                  <a:gd name="connsiteX77" fmla="*/ 469305 w 935038"/>
                  <a:gd name="connsiteY77" fmla="*/ 859321 h 935038"/>
                  <a:gd name="connsiteX78" fmla="*/ 442875 w 935038"/>
                  <a:gd name="connsiteY78" fmla="*/ 885036 h 935038"/>
                  <a:gd name="connsiteX79" fmla="*/ 442875 w 935038"/>
                  <a:gd name="connsiteY79" fmla="*/ 935038 h 935038"/>
                  <a:gd name="connsiteX80" fmla="*/ 0 w 935038"/>
                  <a:gd name="connsiteY80" fmla="*/ 495020 h 935038"/>
                  <a:gd name="connsiteX81" fmla="*/ 50002 w 935038"/>
                  <a:gd name="connsiteY81" fmla="*/ 495020 h 935038"/>
                  <a:gd name="connsiteX82" fmla="*/ 75718 w 935038"/>
                  <a:gd name="connsiteY82" fmla="*/ 468591 h 935038"/>
                  <a:gd name="connsiteX83" fmla="*/ 50002 w 935038"/>
                  <a:gd name="connsiteY83" fmla="*/ 442875 h 935038"/>
                  <a:gd name="connsiteX84" fmla="*/ 0 w 935038"/>
                  <a:gd name="connsiteY84" fmla="*/ 442875 h 935038"/>
                  <a:gd name="connsiteX85" fmla="*/ 440018 w 935038"/>
                  <a:gd name="connsiteY85" fmla="*/ 0 h 935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</a:cxnLst>
                <a:rect l="l" t="t" r="r" b="b"/>
                <a:pathLst>
                  <a:path w="935038" h="935038">
                    <a:moveTo>
                      <a:pt x="254333" y="804700"/>
                    </a:moveTo>
                    <a:cubicBezTo>
                      <a:pt x="248052" y="806469"/>
                      <a:pt x="242391" y="810715"/>
                      <a:pt x="238852" y="817085"/>
                    </a:cubicBezTo>
                    <a:cubicBezTo>
                      <a:pt x="231775" y="829115"/>
                      <a:pt x="236021" y="844684"/>
                      <a:pt x="248052" y="851761"/>
                    </a:cubicBezTo>
                    <a:cubicBezTo>
                      <a:pt x="260083" y="858838"/>
                      <a:pt x="275652" y="854592"/>
                      <a:pt x="282729" y="842561"/>
                    </a:cubicBezTo>
                    <a:cubicBezTo>
                      <a:pt x="290513" y="829823"/>
                      <a:pt x="286267" y="814254"/>
                      <a:pt x="273529" y="807177"/>
                    </a:cubicBezTo>
                    <a:cubicBezTo>
                      <a:pt x="267514" y="803639"/>
                      <a:pt x="260614" y="802931"/>
                      <a:pt x="254333" y="804700"/>
                    </a:cubicBezTo>
                    <a:close/>
                    <a:moveTo>
                      <a:pt x="684858" y="803112"/>
                    </a:moveTo>
                    <a:cubicBezTo>
                      <a:pt x="678408" y="801343"/>
                      <a:pt x="671321" y="802050"/>
                      <a:pt x="665144" y="805589"/>
                    </a:cubicBezTo>
                    <a:cubicBezTo>
                      <a:pt x="652061" y="812666"/>
                      <a:pt x="647700" y="828235"/>
                      <a:pt x="654968" y="840973"/>
                    </a:cubicBezTo>
                    <a:cubicBezTo>
                      <a:pt x="662236" y="853004"/>
                      <a:pt x="678953" y="857250"/>
                      <a:pt x="691309" y="850173"/>
                    </a:cubicBezTo>
                    <a:cubicBezTo>
                      <a:pt x="703664" y="843096"/>
                      <a:pt x="708025" y="827527"/>
                      <a:pt x="700757" y="815497"/>
                    </a:cubicBezTo>
                    <a:cubicBezTo>
                      <a:pt x="697123" y="809127"/>
                      <a:pt x="691309" y="804881"/>
                      <a:pt x="684858" y="803112"/>
                    </a:cubicBezTo>
                    <a:close/>
                    <a:moveTo>
                      <a:pt x="113615" y="652212"/>
                    </a:moveTo>
                    <a:cubicBezTo>
                      <a:pt x="107157" y="650531"/>
                      <a:pt x="100081" y="651239"/>
                      <a:pt x="94065" y="654777"/>
                    </a:cubicBezTo>
                    <a:cubicBezTo>
                      <a:pt x="82034" y="661854"/>
                      <a:pt x="77788" y="677423"/>
                      <a:pt x="84865" y="690161"/>
                    </a:cubicBezTo>
                    <a:cubicBezTo>
                      <a:pt x="91942" y="702192"/>
                      <a:pt x="107511" y="706438"/>
                      <a:pt x="119542" y="699361"/>
                    </a:cubicBezTo>
                    <a:cubicBezTo>
                      <a:pt x="132280" y="692284"/>
                      <a:pt x="136526" y="676715"/>
                      <a:pt x="129449" y="663977"/>
                    </a:cubicBezTo>
                    <a:cubicBezTo>
                      <a:pt x="125911" y="657962"/>
                      <a:pt x="120073" y="653892"/>
                      <a:pt x="113615" y="652212"/>
                    </a:cubicBezTo>
                    <a:close/>
                    <a:moveTo>
                      <a:pt x="824246" y="649249"/>
                    </a:moveTo>
                    <a:cubicBezTo>
                      <a:pt x="817965" y="651066"/>
                      <a:pt x="812303" y="655427"/>
                      <a:pt x="808765" y="661968"/>
                    </a:cubicBezTo>
                    <a:cubicBezTo>
                      <a:pt x="801688" y="674324"/>
                      <a:pt x="805934" y="690314"/>
                      <a:pt x="817965" y="697582"/>
                    </a:cubicBezTo>
                    <a:cubicBezTo>
                      <a:pt x="829996" y="704850"/>
                      <a:pt x="846273" y="700489"/>
                      <a:pt x="853349" y="688134"/>
                    </a:cubicBezTo>
                    <a:cubicBezTo>
                      <a:pt x="860426" y="675778"/>
                      <a:pt x="856180" y="659061"/>
                      <a:pt x="843442" y="651793"/>
                    </a:cubicBezTo>
                    <a:cubicBezTo>
                      <a:pt x="837426" y="648159"/>
                      <a:pt x="830526" y="647432"/>
                      <a:pt x="824246" y="649249"/>
                    </a:cubicBezTo>
                    <a:close/>
                    <a:moveTo>
                      <a:pt x="710440" y="257904"/>
                    </a:moveTo>
                    <a:cubicBezTo>
                      <a:pt x="706326" y="257370"/>
                      <a:pt x="702033" y="258439"/>
                      <a:pt x="698455" y="261291"/>
                    </a:cubicBezTo>
                    <a:cubicBezTo>
                      <a:pt x="698455" y="261291"/>
                      <a:pt x="698455" y="261291"/>
                      <a:pt x="492382" y="416019"/>
                    </a:cubicBezTo>
                    <a:cubicBezTo>
                      <a:pt x="492382" y="416019"/>
                      <a:pt x="492382" y="416019"/>
                      <a:pt x="479503" y="425289"/>
                    </a:cubicBezTo>
                    <a:cubicBezTo>
                      <a:pt x="475925" y="424575"/>
                      <a:pt x="472348" y="423862"/>
                      <a:pt x="468770" y="423862"/>
                    </a:cubicBezTo>
                    <a:cubicBezTo>
                      <a:pt x="463046" y="423862"/>
                      <a:pt x="458037" y="424575"/>
                      <a:pt x="453028" y="426715"/>
                    </a:cubicBezTo>
                    <a:cubicBezTo>
                      <a:pt x="453028" y="426715"/>
                      <a:pt x="453028" y="426715"/>
                      <a:pt x="443011" y="421010"/>
                    </a:cubicBezTo>
                    <a:cubicBezTo>
                      <a:pt x="443011" y="421010"/>
                      <a:pt x="443011" y="421010"/>
                      <a:pt x="311353" y="348994"/>
                    </a:cubicBezTo>
                    <a:cubicBezTo>
                      <a:pt x="303483" y="344003"/>
                      <a:pt x="293465" y="346142"/>
                      <a:pt x="288456" y="353985"/>
                    </a:cubicBezTo>
                    <a:cubicBezTo>
                      <a:pt x="284163" y="361829"/>
                      <a:pt x="286310" y="371811"/>
                      <a:pt x="294181" y="376802"/>
                    </a:cubicBezTo>
                    <a:cubicBezTo>
                      <a:pt x="294181" y="376802"/>
                      <a:pt x="294181" y="376802"/>
                      <a:pt x="426554" y="467357"/>
                    </a:cubicBezTo>
                    <a:cubicBezTo>
                      <a:pt x="427269" y="490174"/>
                      <a:pt x="445873" y="508000"/>
                      <a:pt x="468770" y="508000"/>
                    </a:cubicBezTo>
                    <a:cubicBezTo>
                      <a:pt x="491667" y="508000"/>
                      <a:pt x="510986" y="489461"/>
                      <a:pt x="510986" y="465931"/>
                    </a:cubicBezTo>
                    <a:cubicBezTo>
                      <a:pt x="510986" y="465218"/>
                      <a:pt x="510271" y="465218"/>
                      <a:pt x="510271" y="464505"/>
                    </a:cubicBezTo>
                    <a:cubicBezTo>
                      <a:pt x="510271" y="464505"/>
                      <a:pt x="510271" y="464505"/>
                      <a:pt x="719205" y="286960"/>
                    </a:cubicBezTo>
                    <a:cubicBezTo>
                      <a:pt x="726361" y="281256"/>
                      <a:pt x="727076" y="271274"/>
                      <a:pt x="721352" y="264143"/>
                    </a:cubicBezTo>
                    <a:cubicBezTo>
                      <a:pt x="718490" y="260578"/>
                      <a:pt x="714554" y="258439"/>
                      <a:pt x="710440" y="257904"/>
                    </a:cubicBezTo>
                    <a:close/>
                    <a:moveTo>
                      <a:pt x="98758" y="234699"/>
                    </a:moveTo>
                    <a:cubicBezTo>
                      <a:pt x="92477" y="236379"/>
                      <a:pt x="86816" y="240449"/>
                      <a:pt x="83277" y="246464"/>
                    </a:cubicBezTo>
                    <a:cubicBezTo>
                      <a:pt x="76200" y="259202"/>
                      <a:pt x="80446" y="274771"/>
                      <a:pt x="92477" y="281848"/>
                    </a:cubicBezTo>
                    <a:cubicBezTo>
                      <a:pt x="104508" y="288925"/>
                      <a:pt x="120785" y="284679"/>
                      <a:pt x="127861" y="272648"/>
                    </a:cubicBezTo>
                    <a:cubicBezTo>
                      <a:pt x="134938" y="259910"/>
                      <a:pt x="130692" y="244341"/>
                      <a:pt x="117954" y="237264"/>
                    </a:cubicBezTo>
                    <a:cubicBezTo>
                      <a:pt x="111939" y="233726"/>
                      <a:pt x="105039" y="233018"/>
                      <a:pt x="98758" y="234699"/>
                    </a:cubicBezTo>
                    <a:close/>
                    <a:moveTo>
                      <a:pt x="835927" y="233043"/>
                    </a:moveTo>
                    <a:cubicBezTo>
                      <a:pt x="829469" y="231388"/>
                      <a:pt x="822393" y="232085"/>
                      <a:pt x="816377" y="235570"/>
                    </a:cubicBezTo>
                    <a:cubicBezTo>
                      <a:pt x="804346" y="242539"/>
                      <a:pt x="800100" y="257872"/>
                      <a:pt x="807177" y="269720"/>
                    </a:cubicBezTo>
                    <a:cubicBezTo>
                      <a:pt x="814254" y="282265"/>
                      <a:pt x="829823" y="285750"/>
                      <a:pt x="841854" y="278781"/>
                    </a:cubicBezTo>
                    <a:cubicBezTo>
                      <a:pt x="854592" y="271811"/>
                      <a:pt x="858838" y="256478"/>
                      <a:pt x="851761" y="244630"/>
                    </a:cubicBezTo>
                    <a:cubicBezTo>
                      <a:pt x="848223" y="238706"/>
                      <a:pt x="842385" y="234699"/>
                      <a:pt x="835927" y="233043"/>
                    </a:cubicBezTo>
                    <a:close/>
                    <a:moveTo>
                      <a:pt x="264692" y="80924"/>
                    </a:moveTo>
                    <a:cubicBezTo>
                      <a:pt x="258323" y="79107"/>
                      <a:pt x="251246" y="79834"/>
                      <a:pt x="244877" y="83468"/>
                    </a:cubicBezTo>
                    <a:cubicBezTo>
                      <a:pt x="232846" y="90736"/>
                      <a:pt x="228600" y="107453"/>
                      <a:pt x="235677" y="119809"/>
                    </a:cubicBezTo>
                    <a:cubicBezTo>
                      <a:pt x="242754" y="132164"/>
                      <a:pt x="258323" y="136525"/>
                      <a:pt x="271061" y="129257"/>
                    </a:cubicBezTo>
                    <a:cubicBezTo>
                      <a:pt x="283092" y="121989"/>
                      <a:pt x="287338" y="105999"/>
                      <a:pt x="280261" y="93643"/>
                    </a:cubicBezTo>
                    <a:cubicBezTo>
                      <a:pt x="276723" y="87102"/>
                      <a:pt x="271062" y="82741"/>
                      <a:pt x="264692" y="80924"/>
                    </a:cubicBezTo>
                    <a:close/>
                    <a:moveTo>
                      <a:pt x="668759" y="79336"/>
                    </a:moveTo>
                    <a:cubicBezTo>
                      <a:pt x="662390" y="81153"/>
                      <a:pt x="656729" y="85514"/>
                      <a:pt x="653190" y="92055"/>
                    </a:cubicBezTo>
                    <a:cubicBezTo>
                      <a:pt x="646113" y="104411"/>
                      <a:pt x="650359" y="120401"/>
                      <a:pt x="662390" y="127669"/>
                    </a:cubicBezTo>
                    <a:cubicBezTo>
                      <a:pt x="675128" y="134937"/>
                      <a:pt x="690698" y="130576"/>
                      <a:pt x="697774" y="118221"/>
                    </a:cubicBezTo>
                    <a:cubicBezTo>
                      <a:pt x="704851" y="105138"/>
                      <a:pt x="700605" y="89148"/>
                      <a:pt x="688574" y="81880"/>
                    </a:cubicBezTo>
                    <a:cubicBezTo>
                      <a:pt x="682205" y="78246"/>
                      <a:pt x="675128" y="77519"/>
                      <a:pt x="668759" y="79336"/>
                    </a:cubicBezTo>
                    <a:close/>
                    <a:moveTo>
                      <a:pt x="440018" y="0"/>
                    </a:moveTo>
                    <a:cubicBezTo>
                      <a:pt x="440018" y="0"/>
                      <a:pt x="440018" y="0"/>
                      <a:pt x="440018" y="49288"/>
                    </a:cubicBezTo>
                    <a:cubicBezTo>
                      <a:pt x="440018" y="63574"/>
                      <a:pt x="452161" y="75717"/>
                      <a:pt x="466448" y="75717"/>
                    </a:cubicBezTo>
                    <a:cubicBezTo>
                      <a:pt x="480734" y="75717"/>
                      <a:pt x="492163" y="63574"/>
                      <a:pt x="492163" y="49288"/>
                    </a:cubicBezTo>
                    <a:cubicBezTo>
                      <a:pt x="492163" y="49288"/>
                      <a:pt x="492163" y="49288"/>
                      <a:pt x="492163" y="0"/>
                    </a:cubicBezTo>
                    <a:cubicBezTo>
                      <a:pt x="730030" y="12143"/>
                      <a:pt x="921466" y="202151"/>
                      <a:pt x="935038" y="440018"/>
                    </a:cubicBezTo>
                    <a:cubicBezTo>
                      <a:pt x="935038" y="440018"/>
                      <a:pt x="935038" y="440018"/>
                      <a:pt x="885751" y="440018"/>
                    </a:cubicBezTo>
                    <a:cubicBezTo>
                      <a:pt x="871464" y="440018"/>
                      <a:pt x="859321" y="451447"/>
                      <a:pt x="859321" y="465733"/>
                    </a:cubicBezTo>
                    <a:cubicBezTo>
                      <a:pt x="859321" y="480020"/>
                      <a:pt x="871464" y="491449"/>
                      <a:pt x="885751" y="491449"/>
                    </a:cubicBezTo>
                    <a:lnTo>
                      <a:pt x="935038" y="491449"/>
                    </a:lnTo>
                    <a:cubicBezTo>
                      <a:pt x="922895" y="730030"/>
                      <a:pt x="732887" y="920752"/>
                      <a:pt x="495020" y="934324"/>
                    </a:cubicBezTo>
                    <a:cubicBezTo>
                      <a:pt x="495020" y="934324"/>
                      <a:pt x="495020" y="934324"/>
                      <a:pt x="495020" y="885036"/>
                    </a:cubicBezTo>
                    <a:cubicBezTo>
                      <a:pt x="495020" y="870750"/>
                      <a:pt x="483591" y="859321"/>
                      <a:pt x="469305" y="859321"/>
                    </a:cubicBezTo>
                    <a:cubicBezTo>
                      <a:pt x="455019" y="859321"/>
                      <a:pt x="442875" y="870750"/>
                      <a:pt x="442875" y="885036"/>
                    </a:cubicBezTo>
                    <a:cubicBezTo>
                      <a:pt x="442875" y="885036"/>
                      <a:pt x="442875" y="885036"/>
                      <a:pt x="442875" y="935038"/>
                    </a:cubicBezTo>
                    <a:cubicBezTo>
                      <a:pt x="205009" y="922895"/>
                      <a:pt x="14287" y="732173"/>
                      <a:pt x="0" y="495020"/>
                    </a:cubicBezTo>
                    <a:cubicBezTo>
                      <a:pt x="0" y="495020"/>
                      <a:pt x="0" y="495020"/>
                      <a:pt x="50002" y="495020"/>
                    </a:cubicBezTo>
                    <a:cubicBezTo>
                      <a:pt x="64289" y="495020"/>
                      <a:pt x="75718" y="482877"/>
                      <a:pt x="75718" y="468591"/>
                    </a:cubicBezTo>
                    <a:cubicBezTo>
                      <a:pt x="75718" y="454304"/>
                      <a:pt x="64289" y="442875"/>
                      <a:pt x="50002" y="442875"/>
                    </a:cubicBezTo>
                    <a:cubicBezTo>
                      <a:pt x="50002" y="442875"/>
                      <a:pt x="50002" y="442875"/>
                      <a:pt x="0" y="442875"/>
                    </a:cubicBezTo>
                    <a:cubicBezTo>
                      <a:pt x="12144" y="205008"/>
                      <a:pt x="202866" y="13572"/>
                      <a:pt x="440018" y="0"/>
                    </a:cubicBez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/>
                  <a:ea typeface="+mn-ea"/>
                  <a:cs typeface="Times New Roman" pitchFamily="18" charset="0"/>
                </a:endParaRPr>
              </a:p>
            </p:txBody>
          </p:sp>
        </p:grp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3E6D1901-102F-BDA8-D7E4-81AFBFD3E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1365" y="3060117"/>
            <a:ext cx="2706679" cy="1011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AEEB7D1-DB79-BB48-9E69-7AEBF14BE0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9488" y="4233120"/>
            <a:ext cx="1882933" cy="4604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93178D8-43D1-67FC-90E0-575156FD14F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7292" b="7292"/>
          <a:stretch/>
        </p:blipFill>
        <p:spPr>
          <a:xfrm>
            <a:off x="9059488" y="4701617"/>
            <a:ext cx="1882929" cy="30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D3B1119-0611-F487-970F-A9C93865B0E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3999" r="1549" b="10001"/>
          <a:stretch/>
        </p:blipFill>
        <p:spPr>
          <a:xfrm>
            <a:off x="9059486" y="5015428"/>
            <a:ext cx="1882931" cy="3088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22" name="Rectangle 7">
            <a:extLst>
              <a:ext uri="{FF2B5EF4-FFF2-40B4-BE49-F238E27FC236}">
                <a16:creationId xmlns:a16="http://schemas.microsoft.com/office/drawing/2014/main" id="{815BBBF2-8FE6-F528-6121-A1927DD17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18" y="6367265"/>
            <a:ext cx="3046102" cy="38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43" tIns="34271" rIns="68543" bIns="34271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Franklin Gothic Demi" panose="020B0703020102020204" pitchFamily="34" charset="0"/>
                <a:ea typeface="MS PGothic" pitchFamily="34" charset="-128"/>
                <a:cs typeface="Arial" charset="0"/>
              </a:rPr>
              <a:t>READY. RESOURCEFUL. RESPONSIVE.</a:t>
            </a:r>
          </a:p>
        </p:txBody>
      </p:sp>
      <p:pic>
        <p:nvPicPr>
          <p:cNvPr id="23" name="Graphic 20" descr="Factory with solid fill">
            <a:extLst>
              <a:ext uri="{FF2B5EF4-FFF2-40B4-BE49-F238E27FC236}">
                <a16:creationId xmlns:a16="http://schemas.microsoft.com/office/drawing/2014/main" id="{F4213F43-73BB-3D11-8F84-D7573985722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3289" y="5426454"/>
            <a:ext cx="382098" cy="382098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A752406-4E93-A40F-11E0-B38AAFA87093}"/>
              </a:ext>
            </a:extLst>
          </p:cNvPr>
          <p:cNvSpPr txBox="1"/>
          <p:nvPr/>
        </p:nvSpPr>
        <p:spPr>
          <a:xfrm>
            <a:off x="5531286" y="1331041"/>
            <a:ext cx="79335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Web Address: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9"/>
              </a:rPr>
              <a:t>https://public.navsup.navy.mil/public/ops$workflow_pro_public.LOGIN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28866"/>
      </p:ext>
    </p:extLst>
  </p:cSld>
  <p:clrMapOvr>
    <a:masterClrMapping/>
  </p:clrMapOvr>
</p:sld>
</file>

<file path=ppt/theme/theme1.xml><?xml version="1.0" encoding="utf-8"?>
<a:theme xmlns:a="http://schemas.openxmlformats.org/drawingml/2006/main" name="1_Content Pag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0096bf-a0d9-4fb1-966e-17b86db9b413" xsi:nil="true"/>
    <lcf76f155ced4ddcb4097134ff3c332f xmlns="4546b52b-81f0-4474-9667-a760531eff9f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E4E12AE861ED43B67A914F4D47176F" ma:contentTypeVersion="14" ma:contentTypeDescription="Create a new document." ma:contentTypeScope="" ma:versionID="399422574fbd20bb7e7d9a8ca76a80ac">
  <xsd:schema xmlns:xsd="http://www.w3.org/2001/XMLSchema" xmlns:xs="http://www.w3.org/2001/XMLSchema" xmlns:p="http://schemas.microsoft.com/office/2006/metadata/properties" xmlns:ns2="4546b52b-81f0-4474-9667-a760531eff9f" xmlns:ns3="ba0096bf-a0d9-4fb1-966e-17b86db9b413" targetNamespace="http://schemas.microsoft.com/office/2006/metadata/properties" ma:root="true" ma:fieldsID="13edfe44e08cb281bb923a4f3bea8e24" ns2:_="" ns3:_="">
    <xsd:import namespace="4546b52b-81f0-4474-9667-a760531eff9f"/>
    <xsd:import namespace="ba0096bf-a0d9-4fb1-966e-17b86db9b4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6b52b-81f0-4474-9667-a760531ef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cef215b-19b7-4691-95f4-27d2fe62d5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0096bf-a0d9-4fb1-966e-17b86db9b41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d4831049-32f7-4d5a-b341-9fcfc3df4a30}" ma:internalName="TaxCatchAll" ma:showField="CatchAllData" ma:web="ba0096bf-a0d9-4fb1-966e-17b86db9b4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9962DE-4659-4E81-8EB7-28C105C0A920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f29e537e-536d-4c3d-a73c-f40e94626c0e"/>
    <ds:schemaRef ds:uri="http://purl.org/dc/terms/"/>
    <ds:schemaRef ds:uri="30e15a99-2787-4658-9a49-e1375a37af84"/>
    <ds:schemaRef ds:uri="http://www.w3.org/XML/1998/namespace"/>
    <ds:schemaRef ds:uri="http://purl.org/dc/dcmitype/"/>
    <ds:schemaRef ds:uri="ba0096bf-a0d9-4fb1-966e-17b86db9b413"/>
    <ds:schemaRef ds:uri="4546b52b-81f0-4474-9667-a760531eff9f"/>
  </ds:schemaRefs>
</ds:datastoreItem>
</file>

<file path=customXml/itemProps2.xml><?xml version="1.0" encoding="utf-8"?>
<ds:datastoreItem xmlns:ds="http://schemas.openxmlformats.org/officeDocument/2006/customXml" ds:itemID="{C7DD2E17-A633-4130-BAEC-C4CDF60726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46b52b-81f0-4474-9667-a760531eff9f"/>
    <ds:schemaRef ds:uri="ba0096bf-a0d9-4fb1-966e-17b86db9b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FCAD21-0EAA-4DA8-8913-94F1CD1E4D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182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Franklin Gothic Demi</vt:lpstr>
      <vt:lpstr>Trebuchet MS</vt:lpstr>
      <vt:lpstr>1_Content Page</vt:lpstr>
      <vt:lpstr>Mod Assist Functionality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Outstanding Action Items</dc:title>
  <dc:creator>Miller, Justin H CIV USN NAVSUP WSS MECH (USA)</dc:creator>
  <cp:lastModifiedBy>Szymczak, Caitlyn R CIV USN NAVSUP WSS PHIL (USA)</cp:lastModifiedBy>
  <cp:revision>6</cp:revision>
  <dcterms:created xsi:type="dcterms:W3CDTF">2024-06-21T12:40:27Z</dcterms:created>
  <dcterms:modified xsi:type="dcterms:W3CDTF">2024-09-12T18:39:58Z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0x01010088E4E12AE861ED43B67A914F4D47176F</vt:lpwstr>
  </property>
</Properties>
</file>